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7" r:id="rId5"/>
    <p:sldId id="268" r:id="rId6"/>
    <p:sldId id="269" r:id="rId7"/>
    <p:sldId id="294" r:id="rId8"/>
    <p:sldId id="295" r:id="rId9"/>
    <p:sldId id="296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387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79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79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444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83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23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97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3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1004653" y="1445916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1004653" y="346774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49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35857" y="1435761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35857" y="345759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444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63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7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02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9212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9212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2333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2333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7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7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61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 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7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9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3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0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6507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67256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6405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66241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9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21</cp:revision>
  <dcterms:created xsi:type="dcterms:W3CDTF">2022-02-01T11:05:46Z</dcterms:created>
  <dcterms:modified xsi:type="dcterms:W3CDTF">2023-08-21T07:29:56Z</dcterms:modified>
</cp:coreProperties>
</file>